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A36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88720" y="3246120"/>
            <a:ext cx="2011680" cy="82296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88720" y="1463040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>
                <a:solidFill>
                  <a:srgbClr val="D99A3D"/>
                </a:solidFill>
                <a:latin typeface="Arial"/>
              </a:rPr>
              <a:t>BAGERI OCH KONDITORI SEDAN 2009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8720" y="1920240"/>
            <a:ext cx="100584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400" b="1">
                <a:solidFill>
                  <a:srgbClr val="FBF5EA"/>
                </a:solidFill>
                <a:latin typeface="Arial"/>
              </a:rPr>
              <a:t>Stenugnsbageriet Solsidan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8720" y="3566160"/>
            <a:ext cx="960120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0">
                <a:solidFill>
                  <a:srgbClr val="F1E3C8"/>
                </a:solidFill>
                <a:latin typeface="Arial"/>
              </a:rPr>
              <a:t>Bröd, fika och catering för företag i Norrtälje</a:t>
            </a:r>
          </a:p>
          <a:p>
            <a:pPr algn="l">
              <a:spcBef>
                <a:spcPts val="1000"/>
              </a:spcBef>
            </a:pPr>
            <a:r>
              <a:rPr sz="2400" b="0">
                <a:solidFill>
                  <a:srgbClr val="F1E3C8"/>
                </a:solidFill>
                <a:latin typeface="Arial"/>
              </a:rPr>
              <a:t>Presentation för nya företagskunder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594360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>
                <a:solidFill>
                  <a:srgbClr val="D99A3D"/>
                </a:solidFill>
                <a:latin typeface="Arial"/>
              </a:rPr>
              <a:t>Bageriet med stenugn, surdeg och lokalt mjöl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5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5A3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1371600"/>
            <a:ext cx="1463040" cy="73152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0"/>
            <a:ext cx="10058400" cy="1371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600" b="1">
                <a:solidFill>
                  <a:srgbClr val="FBF5EA"/>
                </a:solidFill>
                <a:latin typeface="Arial"/>
              </a:rPr>
              <a:t>Om bageriet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5A361F"/>
                </a:solidFill>
                <a:latin typeface="Arial"/>
              </a:rPr>
              <a:t>Stenugnsbageriet Solsidan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98480" y="6355080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0">
                <a:solidFill>
                  <a:srgbClr val="5A361F"/>
                </a:solidFill>
                <a:latin typeface="Arial"/>
              </a:rPr>
              <a:t>2 /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03504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0">
                <a:solidFill>
                  <a:srgbClr val="332820"/>
                </a:solidFill>
                <a:latin typeface="Arial"/>
              </a:rPr>
              <a:t>Familjeägt bageri på Hantverkargatan 12 i Norrtälje sedan 2009.</a:t>
            </a:r>
          </a:p>
          <a:p>
            <a:pPr algn="l">
              <a:spcBef>
                <a:spcPts val="1000"/>
              </a:spcBef>
            </a:pPr>
            <a:r>
              <a:rPr sz="2200" b="0">
                <a:solidFill>
                  <a:srgbClr val="332820"/>
                </a:solidFill>
                <a:latin typeface="Arial"/>
              </a:rPr>
              <a:t>Vi bakar i stenugn och låter surdegen jäsa i minst 18 timmar.</a:t>
            </a:r>
          </a:p>
          <a:p>
            <a:pPr algn="l">
              <a:spcBef>
                <a:spcPts val="1000"/>
              </a:spcBef>
            </a:pPr>
            <a:r>
              <a:rPr sz="2200" b="0">
                <a:solidFill>
                  <a:srgbClr val="332820"/>
                </a:solidFill>
                <a:latin typeface="Arial"/>
              </a:rPr>
              <a:t>Mjölet kommer från kvarnar i Uppland, och äggen från gårdar i närheten.</a:t>
            </a:r>
          </a:p>
          <a:p>
            <a:pPr algn="l">
              <a:spcBef>
                <a:spcPts val="1000"/>
              </a:spcBef>
            </a:pPr>
            <a:r>
              <a:rPr sz="2200" b="0">
                <a:solidFill>
                  <a:srgbClr val="332820"/>
                </a:solidFill>
                <a:latin typeface="Arial"/>
              </a:rPr>
              <a:t>Ett team på 14 bagare och konditorer, som börjar sina pass klockan 03.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80960" y="1828800"/>
            <a:ext cx="3749039" cy="1188720"/>
          </a:xfrm>
          <a:prstGeom prst="roundRect">
            <a:avLst>
              <a:gd name="adj" fmla="val 6000"/>
            </a:avLst>
          </a:prstGeom>
          <a:solidFill>
            <a:srgbClr val="F1E3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828800"/>
            <a:ext cx="173736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400" b="1">
                <a:solidFill>
                  <a:srgbClr val="5A361F"/>
                </a:solidFill>
                <a:latin typeface="Arial"/>
              </a:rPr>
              <a:t>15 år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0" y="1828800"/>
            <a:ext cx="173736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600" b="0">
                <a:solidFill>
                  <a:srgbClr val="332820"/>
                </a:solidFill>
                <a:latin typeface="Arial"/>
              </a:rPr>
              <a:t>i samma lokaler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80960" y="3246120"/>
            <a:ext cx="3749039" cy="1188720"/>
          </a:xfrm>
          <a:prstGeom prst="roundRect">
            <a:avLst>
              <a:gd name="adj" fmla="val 6000"/>
            </a:avLst>
          </a:prstGeom>
          <a:solidFill>
            <a:srgbClr val="F1E3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909560" y="3246120"/>
            <a:ext cx="173736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400" b="1">
                <a:solidFill>
                  <a:srgbClr val="5A361F"/>
                </a:solidFill>
                <a:latin typeface="Arial"/>
              </a:rPr>
              <a:t>14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0" y="3246120"/>
            <a:ext cx="173736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600" b="0">
                <a:solidFill>
                  <a:srgbClr val="332820"/>
                </a:solidFill>
                <a:latin typeface="Arial"/>
              </a:rPr>
              <a:t>medarbetare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80960" y="4663440"/>
            <a:ext cx="3749039" cy="1188720"/>
          </a:xfrm>
          <a:prstGeom prst="roundRect">
            <a:avLst>
              <a:gd name="adj" fmla="val 6000"/>
            </a:avLst>
          </a:prstGeom>
          <a:solidFill>
            <a:srgbClr val="F1E3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09560" y="4663440"/>
            <a:ext cx="173736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400" b="1">
                <a:solidFill>
                  <a:srgbClr val="5A361F"/>
                </a:solidFill>
                <a:latin typeface="Arial"/>
              </a:rPr>
              <a:t>40+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0" y="4663440"/>
            <a:ext cx="173736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600" b="0">
                <a:solidFill>
                  <a:srgbClr val="332820"/>
                </a:solidFill>
                <a:latin typeface="Arial"/>
              </a:rPr>
              <a:t>företagskunder i dag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5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5A3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1371600"/>
            <a:ext cx="1463040" cy="73152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0"/>
            <a:ext cx="10058400" cy="1371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600" b="1">
                <a:solidFill>
                  <a:srgbClr val="FBF5EA"/>
                </a:solidFill>
                <a:latin typeface="Arial"/>
              </a:rPr>
              <a:t>Vad vi erbjuder företag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5A361F"/>
                </a:solidFill>
                <a:latin typeface="Arial"/>
              </a:rPr>
              <a:t>Stenugnsbageriet Solsidan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98480" y="6355080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0">
                <a:solidFill>
                  <a:srgbClr val="5A361F"/>
                </a:solidFill>
                <a:latin typeface="Arial"/>
              </a:rPr>
              <a:t>3 / 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828800"/>
            <a:ext cx="3474720" cy="4114800"/>
          </a:xfrm>
          <a:prstGeom prst="roundRect">
            <a:avLst>
              <a:gd name="adj" fmla="val 6000"/>
            </a:avLst>
          </a:prstGeom>
          <a:solidFill>
            <a:srgbClr val="F1E3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051560" y="2194560"/>
            <a:ext cx="822960" cy="73152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51560" y="2423160"/>
            <a:ext cx="2834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>
                <a:solidFill>
                  <a:srgbClr val="5A361F"/>
                </a:solidFill>
                <a:latin typeface="Arial"/>
              </a:rPr>
              <a:t>Frukost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3154680"/>
            <a:ext cx="283464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>
                <a:solidFill>
                  <a:srgbClr val="332820"/>
                </a:solidFill>
                <a:latin typeface="Arial"/>
              </a:rPr>
              <a:t>Bröd, pålägg, ost, yoghurt och färskpressad juice. Levereras före kl. 08 till kontor och möteslokaler.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" y="5212080"/>
            <a:ext cx="2834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5A361F"/>
                </a:solidFill>
                <a:latin typeface="Arial"/>
              </a:rPr>
              <a:t>Från 15 personer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80559" y="1828800"/>
            <a:ext cx="3474720" cy="4114800"/>
          </a:xfrm>
          <a:prstGeom prst="roundRect">
            <a:avLst>
              <a:gd name="adj" fmla="val 6000"/>
            </a:avLst>
          </a:prstGeom>
          <a:solidFill>
            <a:srgbClr val="F1E3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599" y="2194560"/>
            <a:ext cx="822960" cy="73152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800599" y="2423160"/>
            <a:ext cx="2834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>
                <a:solidFill>
                  <a:srgbClr val="5A361F"/>
                </a:solidFill>
                <a:latin typeface="Arial"/>
              </a:rPr>
              <a:t>Fika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00599" y="3154680"/>
            <a:ext cx="283464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>
                <a:solidFill>
                  <a:srgbClr val="332820"/>
                </a:solidFill>
                <a:latin typeface="Arial"/>
              </a:rPr>
              <a:t>Kanelbullar, kärleksmums och säsongens bakverk. Kaffe och te kan följa med i termos.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00599" y="5212080"/>
            <a:ext cx="2834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5A361F"/>
                </a:solidFill>
                <a:latin typeface="Arial"/>
              </a:rPr>
              <a:t>Fast dag varje vecka eller vid behov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0" y="1828800"/>
            <a:ext cx="3474720" cy="4114800"/>
          </a:xfrm>
          <a:prstGeom prst="roundRect">
            <a:avLst>
              <a:gd name="adj" fmla="val 6000"/>
            </a:avLst>
          </a:prstGeom>
          <a:solidFill>
            <a:srgbClr val="F1E3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549640" y="2194560"/>
            <a:ext cx="822960" cy="73152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549640" y="2423160"/>
            <a:ext cx="2834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>
                <a:solidFill>
                  <a:srgbClr val="5A361F"/>
                </a:solidFill>
                <a:latin typeface="Arial"/>
              </a:rPr>
              <a:t>Catering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49640" y="3154680"/>
            <a:ext cx="283464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>
                <a:solidFill>
                  <a:srgbClr val="332820"/>
                </a:solidFill>
                <a:latin typeface="Arial"/>
              </a:rPr>
              <a:t>Smörgåstårtor, mackbuffé och minitårtor till möten, event och personalfester.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49640" y="5212080"/>
            <a:ext cx="2834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5A361F"/>
                </a:solidFill>
                <a:latin typeface="Arial"/>
              </a:rPr>
              <a:t>Beställs 3 dagar i förväg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5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5A3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1371600"/>
            <a:ext cx="1463040" cy="73152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0"/>
            <a:ext cx="10058400" cy="1371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600" b="1">
                <a:solidFill>
                  <a:srgbClr val="FBF5EA"/>
                </a:solidFill>
                <a:latin typeface="Arial"/>
              </a:rPr>
              <a:t>Priser som exempel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5A361F"/>
                </a:solidFill>
                <a:latin typeface="Arial"/>
              </a:rPr>
              <a:t>Stenugnsbageriet Solsidan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98480" y="6355080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0">
                <a:solidFill>
                  <a:srgbClr val="5A361F"/>
                </a:solidFill>
                <a:latin typeface="Arial"/>
              </a:rPr>
              <a:t>4 / 5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31520" y="1783080"/>
          <a:ext cx="1069848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2160"/>
                <a:gridCol w="2651760"/>
                <a:gridCol w="2194560"/>
              </a:tblGrid>
              <a:tr h="594360">
                <a:tc>
                  <a:txBody>
                    <a:bodyPr/>
                    <a:lstStyle/>
                    <a:p>
                      <a:pPr algn="l"/>
                      <a:r>
                        <a:rPr sz="2000" b="1">
                          <a:solidFill>
                            <a:srgbClr val="FBF5EA"/>
                          </a:solidFill>
                          <a:latin typeface="Arial"/>
                        </a:rPr>
                        <a:t>Tjänst</a:t>
                      </a:r>
                    </a:p>
                  </a:txBody>
                  <a:tcPr anchor="ctr" marL="228600" marR="228600">
                    <a:solidFill>
                      <a:srgbClr val="5A361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1">
                          <a:solidFill>
                            <a:srgbClr val="FBF5EA"/>
                          </a:solidFill>
                          <a:latin typeface="Arial"/>
                        </a:rPr>
                        <a:t>Enhet</a:t>
                      </a:r>
                    </a:p>
                  </a:txBody>
                  <a:tcPr anchor="ctr" marL="228600" marR="228600">
                    <a:solidFill>
                      <a:srgbClr val="5A361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2000" b="1">
                          <a:solidFill>
                            <a:srgbClr val="FBF5EA"/>
                          </a:solidFill>
                          <a:latin typeface="Arial"/>
                        </a:rPr>
                        <a:t>Pris</a:t>
                      </a:r>
                    </a:p>
                  </a:txBody>
                  <a:tcPr anchor="ctr" marL="228600" marR="228600">
                    <a:solidFill>
                      <a:srgbClr val="5A361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/>
                      <a:r>
                        <a:rPr sz="2000" b="0">
                          <a:solidFill>
                            <a:srgbClr val="332820"/>
                          </a:solidFill>
                          <a:latin typeface="Arial"/>
                        </a:rPr>
                        <a:t>Frukostbricka</a:t>
                      </a:r>
                    </a:p>
                  </a:txBody>
                  <a:tcPr anchor="ctr" marL="228600" marR="228600">
                    <a:solidFill>
                      <a:srgbClr val="F1E3C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0">
                          <a:solidFill>
                            <a:srgbClr val="332820"/>
                          </a:solidFill>
                          <a:latin typeface="Arial"/>
                        </a:rPr>
                        <a:t>per person</a:t>
                      </a:r>
                    </a:p>
                  </a:txBody>
                  <a:tcPr anchor="ctr" marL="228600" marR="228600">
                    <a:solidFill>
                      <a:srgbClr val="F1E3C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2000" b="1">
                          <a:solidFill>
                            <a:srgbClr val="5A361F"/>
                          </a:solidFill>
                          <a:latin typeface="Arial"/>
                        </a:rPr>
                        <a:t>65 kr</a:t>
                      </a:r>
                    </a:p>
                  </a:txBody>
                  <a:tcPr anchor="ctr" marL="228600" marR="228600">
                    <a:solidFill>
                      <a:srgbClr val="F1E3C8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/>
                      <a:r>
                        <a:rPr sz="2000" b="0">
                          <a:solidFill>
                            <a:srgbClr val="332820"/>
                          </a:solidFill>
                          <a:latin typeface="Arial"/>
                        </a:rPr>
                        <a:t>Fika: kaffe, te och en bulle</a:t>
                      </a:r>
                    </a:p>
                  </a:txBody>
                  <a:tcPr anchor="ctr" marL="228600" marR="228600">
                    <a:solidFill>
                      <a:srgbClr val="FBF5E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0">
                          <a:solidFill>
                            <a:srgbClr val="332820"/>
                          </a:solidFill>
                          <a:latin typeface="Arial"/>
                        </a:rPr>
                        <a:t>per person</a:t>
                      </a:r>
                    </a:p>
                  </a:txBody>
                  <a:tcPr anchor="ctr" marL="228600" marR="228600">
                    <a:solidFill>
                      <a:srgbClr val="FBF5E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2000" b="1">
                          <a:solidFill>
                            <a:srgbClr val="5A361F"/>
                          </a:solidFill>
                          <a:latin typeface="Arial"/>
                        </a:rPr>
                        <a:t>39 kr</a:t>
                      </a:r>
                    </a:p>
                  </a:txBody>
                  <a:tcPr anchor="ctr" marL="228600" marR="228600">
                    <a:solidFill>
                      <a:srgbClr val="FBF5EA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/>
                      <a:r>
                        <a:rPr sz="2000" b="0">
                          <a:solidFill>
                            <a:srgbClr val="332820"/>
                          </a:solidFill>
                          <a:latin typeface="Arial"/>
                        </a:rPr>
                        <a:t>Fika med två bakverk</a:t>
                      </a:r>
                    </a:p>
                  </a:txBody>
                  <a:tcPr anchor="ctr" marL="228600" marR="228600">
                    <a:solidFill>
                      <a:srgbClr val="F1E3C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0">
                          <a:solidFill>
                            <a:srgbClr val="332820"/>
                          </a:solidFill>
                          <a:latin typeface="Arial"/>
                        </a:rPr>
                        <a:t>per person</a:t>
                      </a:r>
                    </a:p>
                  </a:txBody>
                  <a:tcPr anchor="ctr" marL="228600" marR="228600">
                    <a:solidFill>
                      <a:srgbClr val="F1E3C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2000" b="1">
                          <a:solidFill>
                            <a:srgbClr val="5A361F"/>
                          </a:solidFill>
                          <a:latin typeface="Arial"/>
                        </a:rPr>
                        <a:t>59 kr</a:t>
                      </a:r>
                    </a:p>
                  </a:txBody>
                  <a:tcPr anchor="ctr" marL="228600" marR="228600">
                    <a:solidFill>
                      <a:srgbClr val="F1E3C8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/>
                      <a:r>
                        <a:rPr sz="2000" b="0">
                          <a:solidFill>
                            <a:srgbClr val="332820"/>
                          </a:solidFill>
                          <a:latin typeface="Arial"/>
                        </a:rPr>
                        <a:t>Mackbuffé</a:t>
                      </a:r>
                    </a:p>
                  </a:txBody>
                  <a:tcPr anchor="ctr" marL="228600" marR="228600">
                    <a:solidFill>
                      <a:srgbClr val="FBF5E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0">
                          <a:solidFill>
                            <a:srgbClr val="332820"/>
                          </a:solidFill>
                          <a:latin typeface="Arial"/>
                        </a:rPr>
                        <a:t>per person</a:t>
                      </a:r>
                    </a:p>
                  </a:txBody>
                  <a:tcPr anchor="ctr" marL="228600" marR="228600">
                    <a:solidFill>
                      <a:srgbClr val="FBF5E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2000" b="1">
                          <a:solidFill>
                            <a:srgbClr val="5A361F"/>
                          </a:solidFill>
                          <a:latin typeface="Arial"/>
                        </a:rPr>
                        <a:t>119 kr</a:t>
                      </a:r>
                    </a:p>
                  </a:txBody>
                  <a:tcPr anchor="ctr" marL="228600" marR="228600">
                    <a:solidFill>
                      <a:srgbClr val="FBF5EA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/>
                      <a:r>
                        <a:rPr sz="2000" b="0">
                          <a:solidFill>
                            <a:srgbClr val="332820"/>
                          </a:solidFill>
                          <a:latin typeface="Arial"/>
                        </a:rPr>
                        <a:t>Smörgåstårta, 10 portioner</a:t>
                      </a:r>
                    </a:p>
                  </a:txBody>
                  <a:tcPr anchor="ctr" marL="228600" marR="228600">
                    <a:solidFill>
                      <a:srgbClr val="F1E3C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0">
                          <a:solidFill>
                            <a:srgbClr val="332820"/>
                          </a:solidFill>
                          <a:latin typeface="Arial"/>
                        </a:rPr>
                        <a:t>per styck</a:t>
                      </a:r>
                    </a:p>
                  </a:txBody>
                  <a:tcPr anchor="ctr" marL="228600" marR="228600">
                    <a:solidFill>
                      <a:srgbClr val="F1E3C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2000" b="1">
                          <a:solidFill>
                            <a:srgbClr val="5A361F"/>
                          </a:solidFill>
                          <a:latin typeface="Arial"/>
                        </a:rPr>
                        <a:t>890 kr</a:t>
                      </a:r>
                    </a:p>
                  </a:txBody>
                  <a:tcPr anchor="ctr" marL="228600" marR="228600">
                    <a:solidFill>
                      <a:srgbClr val="F1E3C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31520" y="5669280"/>
            <a:ext cx="10698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>
                <a:solidFill>
                  <a:srgbClr val="5A361F"/>
                </a:solidFill>
                <a:latin typeface="Arial"/>
              </a:rPr>
              <a:t>Priserna är exempel och gäller exklusive moms. Leverans är kostnadsfri inom Norrtälje. Vid fast avtal ger vi 10 % rabatt.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5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5A3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1371600"/>
            <a:ext cx="1463040" cy="73152"/>
          </a:xfrm>
          <a:prstGeom prst="rect">
            <a:avLst/>
          </a:prstGeom>
          <a:solidFill>
            <a:srgbClr val="D99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0"/>
            <a:ext cx="10058400" cy="1371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600" b="1">
                <a:solidFill>
                  <a:srgbClr val="FBF5EA"/>
                </a:solidFill>
                <a:latin typeface="Arial"/>
              </a:rPr>
              <a:t>Kontakt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5A361F"/>
                </a:solidFill>
                <a:latin typeface="Arial"/>
              </a:rPr>
              <a:t>Stenugnsbageriet Solsidan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98480" y="6355080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0">
                <a:solidFill>
                  <a:srgbClr val="5A361F"/>
                </a:solidFill>
                <a:latin typeface="Arial"/>
              </a:rPr>
              <a:t>5 /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5943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1">
                <a:solidFill>
                  <a:srgbClr val="5A361F"/>
                </a:solidFill>
                <a:latin typeface="Arial"/>
              </a:rPr>
              <a:t>Låt oss bjuda på en provsmakning på ert kontor.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291840"/>
            <a:ext cx="594360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>
                <a:solidFill>
                  <a:srgbClr val="332820"/>
                </a:solidFill>
                <a:latin typeface="Arial"/>
              </a:rPr>
              <a:t>Hör av dig så bokar vi en tid som passar er.</a:t>
            </a:r>
          </a:p>
          <a:p>
            <a:pPr algn="l">
              <a:spcBef>
                <a:spcPts val="1000"/>
              </a:spcBef>
            </a:pPr>
            <a:r>
              <a:rPr sz="1800" b="0">
                <a:solidFill>
                  <a:srgbClr val="332820"/>
                </a:solidFill>
                <a:latin typeface="Arial"/>
              </a:rPr>
              <a:t>Vi svarar på offertförfrågningar samma arbetsdag.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223760" y="1828800"/>
            <a:ext cx="4206240" cy="4023360"/>
          </a:xfrm>
          <a:prstGeom prst="roundRect">
            <a:avLst>
              <a:gd name="adj" fmla="val 6000"/>
            </a:avLst>
          </a:prstGeom>
          <a:solidFill>
            <a:srgbClr val="5A3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589520" y="2148840"/>
            <a:ext cx="3566160" cy="3474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FBF5EA"/>
                </a:solidFill>
                <a:latin typeface="Arial"/>
              </a:rPr>
              <a:t>Maja Ekström</a:t>
            </a:r>
          </a:p>
          <a:p>
            <a:pPr algn="l">
              <a:spcBef>
                <a:spcPts val="1000"/>
              </a:spcBef>
            </a:pPr>
            <a:r>
              <a:rPr sz="1700" b="0">
                <a:solidFill>
                  <a:srgbClr val="FBF5EA"/>
                </a:solidFill>
                <a:latin typeface="Arial"/>
              </a:rPr>
              <a:t>Företagsansvarig</a:t>
            </a:r>
          </a:p>
          <a:p>
            <a:pPr algn="l">
              <a:spcBef>
                <a:spcPts val="1000"/>
              </a:spcBef>
            </a:pPr>
            <a:r>
              <a:rPr sz="1700" b="0">
                <a:solidFill>
                  <a:srgbClr val="FBF5EA"/>
                </a:solidFill>
                <a:latin typeface="Arial"/>
              </a:rPr>
              <a:t/>
            </a:r>
          </a:p>
          <a:p>
            <a:pPr algn="l">
              <a:spcBef>
                <a:spcPts val="1000"/>
              </a:spcBef>
            </a:pPr>
            <a:r>
              <a:rPr sz="1700" b="0">
                <a:solidFill>
                  <a:srgbClr val="FBF5EA"/>
                </a:solidFill>
                <a:latin typeface="Arial"/>
              </a:rPr>
              <a:t>maja@stenugnsbageriet.example</a:t>
            </a:r>
          </a:p>
          <a:p>
            <a:pPr algn="l">
              <a:spcBef>
                <a:spcPts val="1000"/>
              </a:spcBef>
            </a:pPr>
            <a:r>
              <a:rPr sz="1700" b="0">
                <a:solidFill>
                  <a:srgbClr val="FBF5EA"/>
                </a:solidFill>
                <a:latin typeface="Arial"/>
              </a:rPr>
              <a:t>0176-123 45</a:t>
            </a:r>
          </a:p>
          <a:p>
            <a:pPr algn="l">
              <a:spcBef>
                <a:spcPts val="1000"/>
              </a:spcBef>
            </a:pPr>
            <a:r>
              <a:rPr sz="1700" b="0">
                <a:solidFill>
                  <a:srgbClr val="FBF5EA"/>
                </a:solidFill>
                <a:latin typeface="Arial"/>
              </a:rPr>
              <a:t>Hantverkargatan 12, Norrtälje</a:t>
            </a:r>
          </a:p>
          <a:p>
            <a:pPr algn="l">
              <a:spcBef>
                <a:spcPts val="1000"/>
              </a:spcBef>
            </a:pPr>
            <a:r>
              <a:rPr sz="1700" b="0">
                <a:solidFill>
                  <a:srgbClr val="FBF5EA"/>
                </a:solidFill>
                <a:latin typeface="Arial"/>
              </a:rPr>
              <a:t>Öppet vardagar 06–17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