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namn, uppgifter, erbjudanden och priser på denna bild är påhittade exempel för presentationen. Inga externa faktapåståenden eller bildkällor används.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namn, uppgifter, erbjudanden och priser på denna bild är påhittade exempel för presentationen. Inga externa faktapåståenden eller bildkällor används.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namn, uppgifter, erbjudanden och priser på denna bild är påhittade exempel för presentationen. Inga externa faktapåståenden eller bildkällor används.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namn, uppgifter, erbjudanden och priser på denna bild är påhittade exempel för presentationen. Inga externa faktapåståenden eller bildkällor används.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namn, uppgifter, erbjudanden och priser på denna bild är påhittade exempel för presentationen. Inga externa faktapåståenden eller bildkällor används.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KVARTERSBAGERIET  /  UPPSALA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94360" y="6300216"/>
            <a:ext cx="11000232" cy="10973"/>
          </a:xfrm>
          <a:prstGeom prst="rect">
            <a:avLst/>
          </a:prstGeom>
          <a:solidFill>
            <a:srgbClr val="DCD6CA"/>
          </a:solidFill>
          <a:ln w="12700">
            <a:solidFill>
              <a:srgbClr val="DCD6C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37376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Fiktivt bageri • Alla uppgifter och priser är exempel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064240" y="640080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94360" y="1490472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Kvartersbageriet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621792" y="2560320"/>
            <a:ext cx="8961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Nybakat till er arbetsdag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21792" y="3401568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Frukost, fika och catering för företag i Uppsala.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Småskaligt bakat. Enkelt att beställa.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621792" y="4965192"/>
            <a:ext cx="10954512" cy="667512"/>
          </a:xfrm>
          <a:prstGeom prst="rect">
            <a:avLst/>
          </a:prstGeom>
          <a:solidFill>
            <a:srgbClr val="243D34"/>
          </a:solidFill>
          <a:ln w="12700">
            <a:solidFill>
              <a:srgbClr val="243D3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7824" y="51389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LOKALT BAGERI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114800" y="51389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PERSONLIG SERVICE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644384" y="5138928"/>
            <a:ext cx="3730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10" kern="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LEVERANS TILL KONTORET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KVARTERSBAGERIET  /  UPPSALA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94360" y="6300216"/>
            <a:ext cx="11000232" cy="10973"/>
          </a:xfrm>
          <a:prstGeom prst="rect">
            <a:avLst/>
          </a:prstGeom>
          <a:solidFill>
            <a:srgbClr val="DCD6CA"/>
          </a:solidFill>
          <a:ln w="12700">
            <a:solidFill>
              <a:srgbClr val="DCD6C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37376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Fiktivt bageri • Alla uppgifter och priser är exempel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064240" y="640080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98755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Ett litet bageri med stor omtanke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21792" y="1947672"/>
            <a:ext cx="6858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 är ett familjeägt bageri i Uppsala,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grundat 2019. Vårt team på fem personer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bakar bröd och bakverk varje morgon.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21792" y="3730752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 vill vara er nära och pålitliga partner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för allt från måndagsfrukost till kundmöten.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7863840" y="1965960"/>
            <a:ext cx="3694176" cy="3557016"/>
          </a:xfrm>
          <a:prstGeom prst="rect">
            <a:avLst/>
          </a:prstGeom>
          <a:solidFill>
            <a:srgbClr val="EAEDE4"/>
          </a:solidFill>
          <a:ln w="12700">
            <a:solidFill>
              <a:srgbClr val="EAEDE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83880" y="2286000"/>
            <a:ext cx="3026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Det här står vi för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8183880" y="2898648"/>
            <a:ext cx="3017520" cy="1947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15900" indent="-215900">
              <a:buSzPct val="100000"/>
              <a:buChar char="•"/>
            </a:pPr>
            <a:r>
              <a:rPr lang="en-US" sz="19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Hantverk och nybakat</a:t>
            </a:r>
            <a:endParaRPr lang="en-US" sz="1900" dirty="0"/>
          </a:p>
          <a:p>
            <a:pPr marL="215900" indent="-215900">
              <a:buSzPct val="100000"/>
              <a:buChar char="•"/>
            </a:pPr>
            <a:r>
              <a:rPr lang="en-US" sz="19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Råvaror med omtanke</a:t>
            </a:r>
            <a:endParaRPr lang="en-US" sz="1900" dirty="0"/>
          </a:p>
          <a:p>
            <a:pPr marL="215900" indent="-215900">
              <a:buSzPct val="100000"/>
              <a:buChar char="•"/>
            </a:pPr>
            <a:r>
              <a:rPr lang="en-US" sz="19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Personlig kontakt</a:t>
            </a:r>
            <a:endParaRPr lang="en-US" sz="1900" dirty="0"/>
          </a:p>
          <a:p>
            <a:pPr marL="215900" indent="-215900">
              <a:buSzPct val="100000"/>
              <a:buChar char="•"/>
            </a:pPr>
            <a:r>
              <a:rPr lang="en-US" sz="19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Leverans enligt överenskommelse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21792" y="5330952"/>
            <a:ext cx="6995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 hjälper er gärna att planera både återkommande och enstaka beställningar.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KVARTERSBAGERIET  /  UPPSALA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94360" y="6300216"/>
            <a:ext cx="11000232" cy="10973"/>
          </a:xfrm>
          <a:prstGeom prst="rect">
            <a:avLst/>
          </a:prstGeom>
          <a:solidFill>
            <a:srgbClr val="DCD6CA"/>
          </a:solidFill>
          <a:ln w="12700">
            <a:solidFill>
              <a:srgbClr val="DCD6C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37376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Fiktivt bageri • Alla uppgifter och priser är exempel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064240" y="640080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98755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Nybakat för varje tillfälle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621792" y="2002536"/>
            <a:ext cx="3465576" cy="3273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" y="2002536"/>
            <a:ext cx="3465576" cy="50292"/>
          </a:xfrm>
          <a:prstGeom prst="rect">
            <a:avLst/>
          </a:prstGeom>
          <a:solidFill>
            <a:srgbClr val="AD542F"/>
          </a:solidFill>
          <a:ln w="12700">
            <a:solidFill>
              <a:srgbClr val="AD542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2304288"/>
            <a:ext cx="3026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Frukost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841248" y="2852928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 god start på dagen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41248" y="3493008"/>
            <a:ext cx="302666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Frallor och smörgåsar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Yoghurt med granola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Juice och bryggkaffe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41248" y="4782312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För teamet och morgonmötet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4361688" y="2002536"/>
            <a:ext cx="3465576" cy="3273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361688" y="2002536"/>
            <a:ext cx="3465576" cy="50292"/>
          </a:xfrm>
          <a:prstGeom prst="rect">
            <a:avLst/>
          </a:prstGeom>
          <a:solidFill>
            <a:srgbClr val="AD542F"/>
          </a:solidFill>
          <a:ln w="12700">
            <a:solidFill>
              <a:srgbClr val="AD542F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81144" y="2304288"/>
            <a:ext cx="3026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Fika</a:t>
            </a:r>
            <a:endParaRPr lang="en-US" sz="2700" dirty="0"/>
          </a:p>
        </p:txBody>
      </p:sp>
      <p:sp>
        <p:nvSpPr>
          <p:cNvPr id="17" name="Text 14"/>
          <p:cNvSpPr/>
          <p:nvPr/>
        </p:nvSpPr>
        <p:spPr>
          <a:xfrm>
            <a:off x="4581144" y="2852928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 paus att se fram emot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581144" y="3493008"/>
            <a:ext cx="302666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Kanel- och kardemummabullar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Småkakor och mjuka kakor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Säsongens bakverk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4581144" y="4782312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För vardagsfika och kundbesök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8101584" y="2002536"/>
            <a:ext cx="3465576" cy="3273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101584" y="2002536"/>
            <a:ext cx="3465576" cy="50292"/>
          </a:xfrm>
          <a:prstGeom prst="rect">
            <a:avLst/>
          </a:prstGeom>
          <a:solidFill>
            <a:srgbClr val="AD542F"/>
          </a:solidFill>
          <a:ln w="12700">
            <a:solidFill>
              <a:srgbClr val="AD542F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321040" y="2304288"/>
            <a:ext cx="3026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Catering</a:t>
            </a:r>
            <a:endParaRPr lang="en-US" sz="2700" dirty="0"/>
          </a:p>
        </p:txBody>
      </p:sp>
      <p:sp>
        <p:nvSpPr>
          <p:cNvPr id="23" name="Text 20"/>
          <p:cNvSpPr/>
          <p:nvPr/>
        </p:nvSpPr>
        <p:spPr>
          <a:xfrm>
            <a:off x="8321040" y="2852928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När ni samlar fler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8321040" y="3493008"/>
            <a:ext cx="302666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Matiga baguetter och wraps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Sallader med bröd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Fikabuffé för större möten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8321040" y="4782312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För möten, utbildningar och event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621792" y="5577840"/>
            <a:ext cx="1093622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Vegetariska alternativ finns. Fråga oss om allergener och specialkost vid beställning.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KVARTERSBAGERIET  /  UPPSALA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94360" y="6300216"/>
            <a:ext cx="11000232" cy="10973"/>
          </a:xfrm>
          <a:prstGeom prst="rect">
            <a:avLst/>
          </a:prstGeom>
          <a:solidFill>
            <a:srgbClr val="DCD6CA"/>
          </a:solidFill>
          <a:ln w="12700">
            <a:solidFill>
              <a:srgbClr val="DCD6C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37376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Fiktivt bageri • Alla uppgifter och priser är exempel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064240" y="640080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98755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Exempelpriser för företag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50392" y="1956816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PAKET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319272" y="1956816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DET HÄR INGÅR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449056" y="1956816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PRIS / PERSON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442448" y="1956816"/>
            <a:ext cx="896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MINST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21792" y="2432304"/>
            <a:ext cx="10945368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0392" y="259689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Frukostpaket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319272" y="2551176"/>
            <a:ext cx="48463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Ostfralla, yoghurt med granola och juice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449056" y="2596896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89 kr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10442448" y="2596896"/>
            <a:ext cx="941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10 pers.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21792" y="3300984"/>
            <a:ext cx="10945368" cy="777240"/>
          </a:xfrm>
          <a:prstGeom prst="rect">
            <a:avLst/>
          </a:prstGeom>
          <a:solidFill>
            <a:srgbClr val="EAEDE4"/>
          </a:solidFill>
          <a:ln w="12700">
            <a:solidFill>
              <a:srgbClr val="EAEDE4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346557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Fikapaket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3319272" y="3419856"/>
            <a:ext cx="48463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Kanelbulle och bryggkaffe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8449056" y="3465576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45 kr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10442448" y="3465576"/>
            <a:ext cx="941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10 pers.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21792" y="4169664"/>
            <a:ext cx="10945368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50392" y="433425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Lunchpaket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3319272" y="4288536"/>
            <a:ext cx="48463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Matig wrap, liten sallad och mineralvatten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8449056" y="4334256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159 kr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10442448" y="4334256"/>
            <a:ext cx="941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10 pers.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621792" y="5340096"/>
            <a:ext cx="109362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Priser exklusive moms. Leverans inom Uppsala tätort: 150 kr per beställning.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621792" y="5751576"/>
            <a:ext cx="109362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För större beställningar och återkommande leveranser lämnar vi gärna en offert.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KVARTERSBAGERIET  /  UPPSALA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94360" y="6300216"/>
            <a:ext cx="11000232" cy="10973"/>
          </a:xfrm>
          <a:prstGeom prst="rect">
            <a:avLst/>
          </a:prstGeom>
          <a:solidFill>
            <a:srgbClr val="DCD6CA"/>
          </a:solidFill>
          <a:ln w="12700">
            <a:solidFill>
              <a:srgbClr val="DCD6C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37376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Fiktivt bageri • Alla uppgifter och priser är exempel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064240" y="640080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05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98755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Låt oss planera er nästa beställning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21792" y="1993392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Kontakta Emma Lind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621792" y="2587752"/>
            <a:ext cx="64008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Företagsansvarig på Kvartersbageriet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21792" y="3328416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AD542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foretag@kvartersbageriet.example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21792" y="3886200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43D3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010-123 45 67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21792" y="4745736"/>
            <a:ext cx="6675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Bagerigatan 8, Uppsala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65706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Måndag–fredag kl. 07.00–16.00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909560" y="1975104"/>
            <a:ext cx="3657600" cy="3785616"/>
          </a:xfrm>
          <a:prstGeom prst="rect">
            <a:avLst/>
          </a:prstGeom>
          <a:solidFill>
            <a:srgbClr val="243D34"/>
          </a:solidFill>
          <a:ln w="12700">
            <a:solidFill>
              <a:srgbClr val="243D34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202168" y="2276856"/>
            <a:ext cx="30723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Så beställer ni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202168" y="2953512"/>
            <a:ext cx="3072384" cy="2386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Mejla antal personer,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datum och önskad leveranstid.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Beställ senast kl. 12.00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vardagen före leverans.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 bekräftar pris och tid.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a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a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Kvartersbageriet (fiktivt)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Kvartersbageriet – för ert företag</dc:title>
  <dc:subject>Ett fiktivt svenskt bageri presenterar sitt företagserbjudande</dc:subject>
  <dc:creator>Exempelpresentation</dc:creator>
  <cp:lastModifiedBy>Exempelpresentation</cp:lastModifiedBy>
  <cp:revision>1</cp:revision>
  <dcterms:created xsi:type="dcterms:W3CDTF">2026-09-30T15:47:44Z</dcterms:created>
  <dcterms:modified xsi:type="dcterms:W3CDTF">2026-09-30T15:47:44Z</dcterms:modified>
</cp:coreProperties>
</file>