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företagsuppgifter, erbjudanden och priser i presentationen är påhittade men avsedda att vara rimliga exempel.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företagsuppgifter, erbjudanden och priser i presentationen är påhittade men avsedda att vara rimliga exempel.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företagsuppgifter, erbjudanden och priser i presentationen är påhittade men avsedda att vara rimliga exempel.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företagsuppgifter, erbjudanden och priser i presentationen är påhittade men avsedda att vara rimliga exempel.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företagsuppgifter, erbjudanden och priser i presentationen är påhittade men avsedda att vara rimliga exempel.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KVARTERSBAGERIET LINDEN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UPPSALA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94360" y="6327648"/>
            <a:ext cx="11000232" cy="10973"/>
          </a:xfrm>
          <a:prstGeom prst="rect">
            <a:avLst/>
          </a:prstGeom>
          <a:solidFill>
            <a:srgbClr val="D8D9CD"/>
          </a:solidFill>
          <a:ln w="12700">
            <a:solidFill>
              <a:srgbClr val="D8D9C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Fiktivt bageri • Exempel för företagskund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972800" y="642823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94360" y="150876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Nybakat till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arbetsdagen</a:t>
            </a:r>
            <a:endParaRPr lang="en-US" sz="4800" dirty="0"/>
          </a:p>
        </p:txBody>
      </p:sp>
      <p:sp>
        <p:nvSpPr>
          <p:cNvPr id="9" name="Text 6"/>
          <p:cNvSpPr/>
          <p:nvPr/>
        </p:nvSpPr>
        <p:spPr>
          <a:xfrm>
            <a:off x="64008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Frukost, fika och catering</a:t>
            </a:r>
            <a:endParaRPr lang="en-US" sz="2500" dirty="0"/>
          </a:p>
          <a:p>
            <a:pPr indent="0" marL="0">
              <a:buNone/>
            </a:pPr>
            <a:r>
              <a:rPr lang="en-US" sz="25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företag i Uppsala.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640080" y="5010912"/>
            <a:ext cx="5852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Ert lokala bageri – från morgonmöte till kundlunch.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909560" y="1325880"/>
            <a:ext cx="3685032" cy="4526280"/>
          </a:xfrm>
          <a:prstGeom prst="rect">
            <a:avLst/>
          </a:prstGeom>
          <a:solidFill>
            <a:srgbClr val="243F35"/>
          </a:solidFill>
          <a:ln w="12700">
            <a:solidFill>
              <a:srgbClr val="243F3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47888" y="171907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E4C5A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BAKAT NÄRA ER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247888" y="2423160"/>
            <a:ext cx="2971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morgon.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fika.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Goda möten.</a:t>
            </a:r>
            <a:endParaRPr lang="en-US" sz="3200" dirty="0"/>
          </a:p>
        </p:txBody>
      </p:sp>
      <p:sp>
        <p:nvSpPr>
          <p:cNvPr id="14" name="Shape 11"/>
          <p:cNvSpPr/>
          <p:nvPr/>
        </p:nvSpPr>
        <p:spPr>
          <a:xfrm>
            <a:off x="8247888" y="4636008"/>
            <a:ext cx="658368" cy="36576"/>
          </a:xfrm>
          <a:prstGeom prst="rect">
            <a:avLst/>
          </a:prstGeom>
          <a:solidFill>
            <a:srgbClr val="D7AD84"/>
          </a:solidFill>
          <a:ln w="12700">
            <a:solidFill>
              <a:srgbClr val="D7AD84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47888" y="4965192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 tar hand om det goda.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 fokuserar på jobbet.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KVARTERSBAGERIET LINDEN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OM OSS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Ett litet bageri med nära service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6327648"/>
            <a:ext cx="11000232" cy="10973"/>
          </a:xfrm>
          <a:prstGeom prst="rect">
            <a:avLst/>
          </a:prstGeom>
          <a:solidFill>
            <a:srgbClr val="D8D9CD"/>
          </a:solidFill>
          <a:ln w="12700">
            <a:solidFill>
              <a:srgbClr val="D8D9CD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Fiktivt bageri • Exempel för företagskund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972800" y="642823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" y="1865376"/>
            <a:ext cx="10789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Sedan 2019 bakar vi bröd och bullar i vårt kvartersbageri i Uppsala.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 är fem kollegor som gillar bra råvaror och personliga relationer.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594360" y="3273552"/>
            <a:ext cx="3474720" cy="2350008"/>
          </a:xfrm>
          <a:prstGeom prst="rect">
            <a:avLst/>
          </a:prstGeom>
          <a:solidFill>
            <a:srgbClr val="EAEDE5"/>
          </a:solidFill>
          <a:ln w="12700">
            <a:solidFill>
              <a:srgbClr val="EAEDE5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2960" y="357530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Nybakat varje vardag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822960" y="4434840"/>
            <a:ext cx="30175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Surdegsbröd, frallor och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klassiska svenska bakverk.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343400" y="3273552"/>
            <a:ext cx="3474720" cy="2350008"/>
          </a:xfrm>
          <a:prstGeom prst="rect">
            <a:avLst/>
          </a:prstGeom>
          <a:solidFill>
            <a:srgbClr val="EAEDE5"/>
          </a:solidFill>
          <a:ln w="12700">
            <a:solidFill>
              <a:srgbClr val="EAEDE5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0" y="357530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Enkelt att beställa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4572000" y="4434840"/>
            <a:ext cx="30175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Personlig hjälp med både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enstaka och löpande köp.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8092440" y="3273552"/>
            <a:ext cx="3474720" cy="2350008"/>
          </a:xfrm>
          <a:prstGeom prst="rect">
            <a:avLst/>
          </a:prstGeom>
          <a:solidFill>
            <a:srgbClr val="EAEDE5"/>
          </a:solidFill>
          <a:ln w="12700">
            <a:solidFill>
              <a:srgbClr val="EAEDE5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21040" y="3575304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Nära ert kontor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8321040" y="4434840"/>
            <a:ext cx="30175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Hämtning i bageriet eller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leverans inom centrala Uppsala.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KVARTERSBAGERIET LINDEN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FÖRETAG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Från morgonmöte till kundlunch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6327648"/>
            <a:ext cx="11000232" cy="10973"/>
          </a:xfrm>
          <a:prstGeom prst="rect">
            <a:avLst/>
          </a:prstGeom>
          <a:solidFill>
            <a:srgbClr val="D8D9CD"/>
          </a:solidFill>
          <a:ln w="12700">
            <a:solidFill>
              <a:srgbClr val="D8D9CD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Fiktivt bageri • Exempel för företagskund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972800" y="642823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94360" y="1975104"/>
            <a:ext cx="3474720" cy="3483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22960" y="221284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22960" y="274320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Frukost</a:t>
            </a:r>
            <a:endParaRPr lang="en-US" sz="2900" dirty="0"/>
          </a:p>
        </p:txBody>
      </p:sp>
      <p:sp>
        <p:nvSpPr>
          <p:cNvPr id="12" name="Text 9"/>
          <p:cNvSpPr/>
          <p:nvPr/>
        </p:nvSpPr>
        <p:spPr>
          <a:xfrm>
            <a:off x="822960" y="33832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god start på dagen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22960" y="39319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Fyllda frallor, yoghurt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 granola och juice.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22960" y="491032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teammöten och tidiga besök.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343400" y="1975104"/>
            <a:ext cx="3474720" cy="3483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72000" y="221284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572000" y="274320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Fika</a:t>
            </a:r>
            <a:endParaRPr lang="en-US" sz="2900" dirty="0"/>
          </a:p>
        </p:txBody>
      </p:sp>
      <p:sp>
        <p:nvSpPr>
          <p:cNvPr id="18" name="Text 15"/>
          <p:cNvSpPr/>
          <p:nvPr/>
        </p:nvSpPr>
        <p:spPr>
          <a:xfrm>
            <a:off x="4572000" y="33832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paus att se fram emot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572000" y="39319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Kanelbullar, småkakor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och kaffe i termos.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4572000" y="491032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möten, fredagsfika och firanden.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092440" y="1975104"/>
            <a:ext cx="3474720" cy="348386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21040" y="221284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321040" y="274320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Catering</a:t>
            </a:r>
            <a:endParaRPr lang="en-US" sz="2900" dirty="0"/>
          </a:p>
        </p:txBody>
      </p:sp>
      <p:sp>
        <p:nvSpPr>
          <p:cNvPr id="24" name="Text 21"/>
          <p:cNvSpPr/>
          <p:nvPr/>
        </p:nvSpPr>
        <p:spPr>
          <a:xfrm>
            <a:off x="8321040" y="33832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Lunch som kommer till er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8321040" y="39319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Matiga smörgåsar,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sallader och pajer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 tillbehör.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8321040" y="4910328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 kundluncher och utbildningar.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594360" y="5760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Vegetariska alternativ finns. Fråga oss om allergener och specialkost vid beställning.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KVARTERSBAGERIET LINDEN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PRISER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Exempelpriser för ert företag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6327648"/>
            <a:ext cx="11000232" cy="10973"/>
          </a:xfrm>
          <a:prstGeom prst="rect">
            <a:avLst/>
          </a:prstGeom>
          <a:solidFill>
            <a:srgbClr val="D8D9CD"/>
          </a:solidFill>
          <a:ln w="12700">
            <a:solidFill>
              <a:srgbClr val="D8D9CD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Fiktivt bageri • Exempel för företagskund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972800" y="642823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" y="177393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 enkla paket att utgå från – vi anpassar gärna efter ert möte.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594360" y="2542032"/>
            <a:ext cx="11000232" cy="502920"/>
          </a:xfrm>
          <a:prstGeom prst="rect">
            <a:avLst/>
          </a:prstGeom>
          <a:solidFill>
            <a:srgbClr val="243F35"/>
          </a:solidFill>
          <a:ln w="12700">
            <a:solidFill>
              <a:srgbClr val="243F35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04672" y="265176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PAKET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926080" y="2651760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 HÄR INGÅR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281160" y="2651760"/>
            <a:ext cx="20482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PERSON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4360" y="3044952"/>
            <a:ext cx="1100023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4672" y="3227832"/>
            <a:ext cx="20116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Frukost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2926080" y="3227832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Fylld fralla, yoghurt med granola och juice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9372600" y="3200400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89 kr</a:t>
            </a:r>
            <a:endParaRPr lang="en-US" sz="2500" dirty="0"/>
          </a:p>
        </p:txBody>
      </p:sp>
      <p:sp>
        <p:nvSpPr>
          <p:cNvPr id="18" name="Shape 15"/>
          <p:cNvSpPr/>
          <p:nvPr/>
        </p:nvSpPr>
        <p:spPr>
          <a:xfrm>
            <a:off x="594360" y="3758184"/>
            <a:ext cx="11000232" cy="713232"/>
          </a:xfrm>
          <a:prstGeom prst="rect">
            <a:avLst/>
          </a:prstGeom>
          <a:solidFill>
            <a:srgbClr val="EAEDE5"/>
          </a:solidFill>
          <a:ln w="12700">
            <a:solidFill>
              <a:srgbClr val="EAEDE5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04672" y="3941064"/>
            <a:ext cx="20116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Fika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2926080" y="394106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Kanelbulle och kaffe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9372600" y="3913632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 kr</a:t>
            </a:r>
            <a:endParaRPr lang="en-US" sz="2500" dirty="0"/>
          </a:p>
        </p:txBody>
      </p:sp>
      <p:sp>
        <p:nvSpPr>
          <p:cNvPr id="22" name="Shape 19"/>
          <p:cNvSpPr/>
          <p:nvPr/>
        </p:nvSpPr>
        <p:spPr>
          <a:xfrm>
            <a:off x="594360" y="4471416"/>
            <a:ext cx="1100023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4672" y="4654296"/>
            <a:ext cx="20116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Lunchcatering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2926080" y="4654296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Matig sallad, bröd och smör</a:t>
            </a:r>
            <a:endParaRPr lang="en-US" sz="1900" dirty="0"/>
          </a:p>
        </p:txBody>
      </p:sp>
      <p:sp>
        <p:nvSpPr>
          <p:cNvPr id="25" name="Text 22"/>
          <p:cNvSpPr/>
          <p:nvPr/>
        </p:nvSpPr>
        <p:spPr>
          <a:xfrm>
            <a:off x="9372600" y="4626864"/>
            <a:ext cx="1956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500" b="1" dirty="0">
                <a:solidFill>
                  <a:srgbClr val="AC4F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139 kr</a:t>
            </a:r>
            <a:endParaRPr lang="en-US" sz="2500" dirty="0"/>
          </a:p>
        </p:txBody>
      </p:sp>
      <p:sp>
        <p:nvSpPr>
          <p:cNvPr id="26" name="Text 23"/>
          <p:cNvSpPr/>
          <p:nvPr/>
        </p:nvSpPr>
        <p:spPr>
          <a:xfrm>
            <a:off x="594360" y="5449824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Exempelpriser exklusive moms. Minsta beställning: 10 personer.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94360" y="585216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Leverans i centrala Uppsala: 150 kr. Beställ senast kl. 12 två vardagar före leverans.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KVARTERSBAGERIET LINDEN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KONTAKT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Ska vi ordna ert nästa möte?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6327648"/>
            <a:ext cx="11000232" cy="10973"/>
          </a:xfrm>
          <a:prstGeom prst="rect">
            <a:avLst/>
          </a:prstGeom>
          <a:solidFill>
            <a:srgbClr val="D8D9CD"/>
          </a:solidFill>
          <a:ln w="12700">
            <a:solidFill>
              <a:srgbClr val="D8D9CD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Fiktivt bageri • Exempel för företagskund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972800" y="6428232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" y="1883664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Berätta datum, antal personer och vad ni är sugna på.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 återkommer med ett förslag inom en arbetsdag.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94360" y="331927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Emma Lind</a:t>
            </a:r>
            <a:endParaRPr lang="en-US" sz="2700" dirty="0"/>
          </a:p>
        </p:txBody>
      </p:sp>
      <p:sp>
        <p:nvSpPr>
          <p:cNvPr id="11" name="Text 8"/>
          <p:cNvSpPr/>
          <p:nvPr/>
        </p:nvSpPr>
        <p:spPr>
          <a:xfrm>
            <a:off x="594360" y="380390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Företagsansvarig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594360" y="4498848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foretag@lindenbageri.example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594360" y="50749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018-000 12 34</a:t>
            </a:r>
            <a:endParaRPr lang="en-US" sz="2500" dirty="0"/>
          </a:p>
        </p:txBody>
      </p:sp>
      <p:sp>
        <p:nvSpPr>
          <p:cNvPr id="14" name="Shape 11"/>
          <p:cNvSpPr/>
          <p:nvPr/>
        </p:nvSpPr>
        <p:spPr>
          <a:xfrm>
            <a:off x="7680960" y="3273552"/>
            <a:ext cx="3913632" cy="2679192"/>
          </a:xfrm>
          <a:prstGeom prst="rect">
            <a:avLst/>
          </a:prstGeom>
          <a:solidFill>
            <a:srgbClr val="EAEDE5"/>
          </a:solidFill>
          <a:ln w="12700">
            <a:solidFill>
              <a:srgbClr val="EAEDE5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73568" y="36118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Välkommen förbi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7973568" y="4233672"/>
            <a:ext cx="321868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Lindgränd 8, Uppsala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243F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Vardagar kl. 07–16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7973568" y="532180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26A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 hörs gärna om ett första upplägg.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Kvartersbageriet Linden (fiktivt)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Kvartersbageriet Linden – nybakat till arbetsdagen</dc:title>
  <dc:subject>Presentation för en lokal företagskund – fiktivt exempel</dc:subject>
  <dc:creator>Kvartersbageriet Linden</dc:creator>
  <cp:lastModifiedBy>Kvartersbageriet Linden</cp:lastModifiedBy>
  <cp:revision>1</cp:revision>
  <dcterms:created xsi:type="dcterms:W3CDTF">2026-09-05T02:47:58Z</dcterms:created>
  <dcterms:modified xsi:type="dcterms:W3CDTF">2026-09-05T02:47:58Z</dcterms:modified>
</cp:coreProperties>
</file>